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7" r:id="rId2"/>
    <p:sldId id="263" r:id="rId3"/>
    <p:sldId id="268" r:id="rId4"/>
    <p:sldId id="260" r:id="rId5"/>
    <p:sldId id="259" r:id="rId6"/>
    <p:sldId id="258" r:id="rId7"/>
    <p:sldId id="264" r:id="rId8"/>
    <p:sldId id="261" r:id="rId9"/>
    <p:sldId id="265" r:id="rId10"/>
    <p:sldId id="267" r:id="rId11"/>
    <p:sldId id="269" r:id="rId12"/>
    <p:sldId id="266" r:id="rId13"/>
    <p:sldId id="26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4D96B-2578-4875-B720-95CEE799FAE3}" type="datetimeFigureOut">
              <a:rPr lang="en-CA" smtClean="0"/>
              <a:pPr/>
              <a:t>2012-09-20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ED94B-1B1A-4339-AA54-ED171175252B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BCWF – zone and provincial</a:t>
            </a:r>
          </a:p>
          <a:p>
            <a:r>
              <a:rPr lang="en-CA" dirty="0" smtClean="0"/>
              <a:t>Wildlife Br. HQ</a:t>
            </a:r>
          </a:p>
          <a:p>
            <a:r>
              <a:rPr lang="en-CA" dirty="0" smtClean="0"/>
              <a:t>RMT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ED94B-1B1A-4339-AA54-ED171175252B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378020-5BD6-4A6E-B5D9-7876E2EAC95C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C9F17F-590E-4EEC-A94C-DDD59F86D1DB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C8FA28-89F7-4038-B5FE-B6B20FD40CC7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8E8D25-397C-4E22-9185-EE349E0D02B3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499103-9D70-421D-A25E-A55CD8748E62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8F336D-272F-420E-BD2F-9746E20B8095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4E9153-CEB1-47B7-836F-C4A0AAB2A94C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48EAD3-CD49-43D6-8E65-2016B28BD474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A9956D-313C-4819-A4B1-31BF07EA22CA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343BA-F1D6-4C9B-954D-13AE22350B6D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E8C672-6B41-4829-A4F4-FAC632626237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FA73E-1D9D-474C-8C71-DC0AD72D2C7F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97E13C-88DF-40B8-B47B-026E72EACFFE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9AAAD9-6CB7-4994-AB73-7576E57B4483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FE9608-A2BE-441D-AA19-E1FDBAA3FFDD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1EC434-AE49-4459-9F83-649D5F972E15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4CBDCB-7F95-4D77-A76A-DCAB9E03BF96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AEE01-FCBD-40DF-8D57-7BC702ED8933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91DDFE-30A4-4CF6-8D06-051BF3171E75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BBAB1-F783-4CBD-A43B-6A1C7D2F2EBC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497DC8-3546-4CF9-8A57-C9AB92E39EEF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648A6-79F1-4A2E-81BF-4C314775607A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ADCC8C-C830-485B-8229-5656C52E597F}" type="datetimeFigureOut">
              <a:rPr lang="en-CA" smtClean="0"/>
              <a:pPr>
                <a:defRPr/>
              </a:pPr>
              <a:t>2012-09-20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6A7272-6EE7-4B00-A294-6CB6736D4485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My Pictures\Elk photos\Spipyus1IanGazl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6012160" cy="685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156176" y="548680"/>
            <a:ext cx="3384376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 smtClean="0"/>
              <a:t>Roosevelt Elk</a:t>
            </a:r>
          </a:p>
          <a:p>
            <a:endParaRPr lang="en-CA" sz="1000" b="1" dirty="0" smtClean="0"/>
          </a:p>
          <a:p>
            <a:r>
              <a:rPr lang="en-CA" sz="3000" b="1" dirty="0" smtClean="0"/>
              <a:t>Discussion </a:t>
            </a:r>
          </a:p>
          <a:p>
            <a:endParaRPr lang="en-CA" sz="1000" b="1" dirty="0" smtClean="0"/>
          </a:p>
          <a:p>
            <a:r>
              <a:rPr lang="en-CA" sz="3000" b="1" dirty="0" smtClean="0"/>
              <a:t>Paper and</a:t>
            </a:r>
          </a:p>
          <a:p>
            <a:endParaRPr lang="en-CA" sz="1000" b="1" dirty="0" smtClean="0"/>
          </a:p>
          <a:p>
            <a:r>
              <a:rPr lang="en-CA" sz="3000" b="1" dirty="0" smtClean="0"/>
              <a:t>Management </a:t>
            </a:r>
          </a:p>
          <a:p>
            <a:endParaRPr lang="en-CA" sz="1000" b="1" dirty="0" smtClean="0"/>
          </a:p>
          <a:p>
            <a:r>
              <a:rPr lang="en-CA" sz="3000" b="1" dirty="0" smtClean="0"/>
              <a:t>Plan </a:t>
            </a:r>
          </a:p>
          <a:p>
            <a:endParaRPr lang="en-CA" sz="1000" b="1" dirty="0" smtClean="0"/>
          </a:p>
          <a:p>
            <a:endParaRPr lang="en-CA" dirty="0" smtClean="0"/>
          </a:p>
          <a:p>
            <a:endParaRPr lang="en-CA" dirty="0"/>
          </a:p>
          <a:p>
            <a:r>
              <a:rPr lang="en-CA" sz="1200" dirty="0" smtClean="0"/>
              <a:t>Update – September 2012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5517232"/>
            <a:ext cx="1264533" cy="1237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My Pictures\Elk photos\Shaw bul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1270"/>
            <a:ext cx="5796136" cy="5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In fiscal 2011-2012 we began the journey of creating a management plan.</a:t>
            </a:r>
            <a:endParaRPr lang="en-C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012160" y="1628800"/>
            <a:ext cx="27363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u="sng" dirty="0" smtClean="0"/>
              <a:t>3 Step Process</a:t>
            </a:r>
          </a:p>
          <a:p>
            <a:endParaRPr lang="en-CA" dirty="0"/>
          </a:p>
          <a:p>
            <a:r>
              <a:rPr lang="en-CA" b="1" dirty="0" smtClean="0"/>
              <a:t>Step 1 </a:t>
            </a:r>
            <a:r>
              <a:rPr lang="en-CA" dirty="0" smtClean="0"/>
              <a:t>- write a discussion paper (Completed May 2012)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b="1" dirty="0" smtClean="0"/>
              <a:t>Step 2 </a:t>
            </a:r>
            <a:r>
              <a:rPr lang="en-CA" dirty="0" smtClean="0"/>
              <a:t>– engage in discussions with appropriate groups</a:t>
            </a:r>
          </a:p>
          <a:p>
            <a:r>
              <a:rPr lang="en-CA" dirty="0" smtClean="0"/>
              <a:t>(In progress)</a:t>
            </a:r>
          </a:p>
          <a:p>
            <a:endParaRPr lang="en-CA" dirty="0"/>
          </a:p>
          <a:p>
            <a:r>
              <a:rPr lang="en-CA" b="1" dirty="0" smtClean="0"/>
              <a:t>Step 3 </a:t>
            </a:r>
            <a:r>
              <a:rPr lang="en-CA" dirty="0" smtClean="0"/>
              <a:t>– write a management plan</a:t>
            </a:r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7504" y="1228483"/>
            <a:ext cx="5688632" cy="54894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467544" y="26064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 smtClean="0"/>
              <a:t>Step 1 – Write a Discussion Paper</a:t>
            </a:r>
            <a:endParaRPr lang="en-C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156176" y="1052737"/>
            <a:ext cx="298782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Input from South Coast Region and West Coast Region staff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References the CRIT documents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Complementary to other ministry/government initiatives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Starting point for discussion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PDF Version available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9322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07673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4645"/>
            <a:ext cx="9144000" cy="5817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My Pictures\Elk photos\Shaw cow_ca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94874"/>
            <a:ext cx="5796136" cy="536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67544" y="260648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 smtClean="0"/>
              <a:t>Step 2 – 	Engage Groups for Discussion</a:t>
            </a:r>
          </a:p>
          <a:p>
            <a:r>
              <a:rPr lang="en-CA" sz="3200" dirty="0" smtClean="0"/>
              <a:t>		First Nations</a:t>
            </a:r>
            <a:endParaRPr lang="en-C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156176" y="1484784"/>
            <a:ext cx="2808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Sent to First Nations on May 29</a:t>
            </a:r>
            <a:r>
              <a:rPr lang="en-CA" baseline="30000" dirty="0" smtClean="0"/>
              <a:t>th</a:t>
            </a:r>
            <a:r>
              <a:rPr lang="en-CA" dirty="0" smtClean="0"/>
              <a:t>, 2012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Responses received from several First Nations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Will need to make contact for full engagement</a:t>
            </a:r>
          </a:p>
          <a:p>
            <a:endParaRPr lang="en-CA" dirty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My Pictures\Elk photos\Schauer2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6205022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67544" y="260648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 smtClean="0"/>
              <a:t>Step 2 – 	Engage Groups for Discussion</a:t>
            </a:r>
          </a:p>
          <a:p>
            <a:r>
              <a:rPr lang="en-CA" sz="3200" dirty="0" smtClean="0"/>
              <a:t>		Other Stakeholders</a:t>
            </a:r>
            <a:r>
              <a:rPr lang="en-CA" sz="3200" dirty="0"/>
              <a:t>	</a:t>
            </a:r>
            <a:r>
              <a:rPr lang="en-CA" sz="3200" dirty="0" smtClean="0"/>
              <a:t>	</a:t>
            </a:r>
            <a:endParaRPr lang="en-CA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300192" y="1772816"/>
            <a:ext cx="27363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Sent to stakeholders July   2012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Responses by the end of October 2012.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Forest licensees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BCWF 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Coastal Guides/GOABC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BCTA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Agencies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Regional Districts</a:t>
            </a:r>
          </a:p>
          <a:p>
            <a:pPr>
              <a:buFont typeface="Arial" pitchFamily="34" charset="0"/>
              <a:buChar char="•"/>
            </a:pPr>
            <a:endParaRPr lang="en-CA" dirty="0" smtClean="0">
              <a:solidFill>
                <a:srgbClr val="FF0000"/>
              </a:solidFill>
            </a:endParaRP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My Pictures\Elk trap diagrams &amp; photos\Reg 2 Fall 2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6300192" cy="472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95536" y="404664"/>
            <a:ext cx="8748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 smtClean="0"/>
              <a:t>Step 2 – 	Engage Groups for Discussion</a:t>
            </a:r>
          </a:p>
          <a:p>
            <a:r>
              <a:rPr lang="en-CA" sz="3200" dirty="0" smtClean="0"/>
              <a:t>		Approach</a:t>
            </a:r>
            <a:r>
              <a:rPr lang="en-CA" dirty="0" smtClean="0"/>
              <a:t>	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6300192" y="1916832"/>
            <a:ext cx="2843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Meetings / Workshops :</a:t>
            </a:r>
          </a:p>
          <a:p>
            <a:r>
              <a:rPr lang="en-CA" sz="1600" dirty="0" smtClean="0"/>
              <a:t>(Nov 2012 – Feb 2013)</a:t>
            </a:r>
          </a:p>
          <a:p>
            <a:endParaRPr lang="en-CA" dirty="0"/>
          </a:p>
          <a:p>
            <a:r>
              <a:rPr lang="en-CA" dirty="0" smtClean="0"/>
              <a:t>Industry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Forest Stewardship</a:t>
            </a:r>
          </a:p>
          <a:p>
            <a:endParaRPr lang="en-CA" dirty="0"/>
          </a:p>
          <a:p>
            <a:r>
              <a:rPr lang="en-CA" dirty="0" smtClean="0"/>
              <a:t>Wildlife User Groups</a:t>
            </a:r>
          </a:p>
          <a:p>
            <a:pPr>
              <a:buFont typeface="Arial" pitchFamily="34" charset="0"/>
              <a:buChar char="•"/>
            </a:pPr>
            <a:r>
              <a:rPr lang="en-CA" dirty="0"/>
              <a:t> </a:t>
            </a:r>
            <a:r>
              <a:rPr lang="en-CA" dirty="0" smtClean="0"/>
              <a:t>Fish &amp; Wildlife</a:t>
            </a:r>
          </a:p>
          <a:p>
            <a:pPr>
              <a:buFont typeface="Arial" pitchFamily="34" charset="0"/>
              <a:buChar char="•"/>
            </a:pPr>
            <a:endParaRPr lang="en-CA" dirty="0"/>
          </a:p>
          <a:p>
            <a:r>
              <a:rPr lang="en-CA" dirty="0" smtClean="0"/>
              <a:t>First Nations meetings</a:t>
            </a:r>
          </a:p>
          <a:p>
            <a:pPr>
              <a:buFont typeface="Arial" pitchFamily="34" charset="0"/>
              <a:buChar char="•"/>
            </a:pPr>
            <a:r>
              <a:rPr lang="en-CA" dirty="0"/>
              <a:t> </a:t>
            </a:r>
            <a:r>
              <a:rPr lang="en-CA" dirty="0" smtClean="0"/>
              <a:t>Fish &amp; Wildlife</a:t>
            </a:r>
          </a:p>
          <a:p>
            <a:pPr>
              <a:buFont typeface="Arial" pitchFamily="34" charset="0"/>
              <a:buChar char="•"/>
            </a:pPr>
            <a:r>
              <a:rPr lang="en-CA" dirty="0"/>
              <a:t> </a:t>
            </a:r>
            <a:r>
              <a:rPr lang="en-CA" dirty="0" smtClean="0"/>
              <a:t>First Nations Manager</a:t>
            </a:r>
          </a:p>
          <a:p>
            <a:endParaRPr lang="en-CA" dirty="0"/>
          </a:p>
          <a:p>
            <a:r>
              <a:rPr lang="en-CA" dirty="0" smtClean="0"/>
              <a:t>Agencies</a:t>
            </a:r>
          </a:p>
          <a:p>
            <a:pPr>
              <a:buFont typeface="Arial" pitchFamily="34" charset="0"/>
              <a:buChar char="•"/>
            </a:pPr>
            <a:r>
              <a:rPr lang="en-CA" dirty="0"/>
              <a:t> </a:t>
            </a:r>
            <a:r>
              <a:rPr lang="en-CA" dirty="0" smtClean="0"/>
              <a:t>Fish &amp; Wildlife</a:t>
            </a:r>
          </a:p>
          <a:p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7171" name="Picture 2" descr="H:\My Pictures\Elk trap diagrams &amp; photos\Campbell River to Waukwaas - March 2007\CRElk07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6228184" cy="4151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228184" y="1412777"/>
            <a:ext cx="291581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Project endorsement by Regional Management Teams (RMT)</a:t>
            </a:r>
          </a:p>
          <a:p>
            <a:pPr>
              <a:buFont typeface="Arial" pitchFamily="34" charset="0"/>
              <a:buChar char="•"/>
            </a:pPr>
            <a:r>
              <a:rPr lang="en-CA" sz="1600" dirty="0" smtClean="0"/>
              <a:t> Nanaimo &amp; Surrey</a:t>
            </a:r>
          </a:p>
          <a:p>
            <a:endParaRPr lang="en-CA" dirty="0" smtClean="0"/>
          </a:p>
          <a:p>
            <a:r>
              <a:rPr lang="en-CA" dirty="0" smtClean="0"/>
              <a:t>Capacity: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Kim has retired</a:t>
            </a:r>
          </a:p>
          <a:p>
            <a:pPr marL="0" lvl="1">
              <a:buFont typeface="Arial" pitchFamily="34" charset="0"/>
              <a:buChar char="•"/>
            </a:pPr>
            <a:r>
              <a:rPr lang="en-CA" dirty="0" smtClean="0"/>
              <a:t> Interregional coordination</a:t>
            </a:r>
          </a:p>
          <a:p>
            <a:pPr marL="0" lvl="1">
              <a:buFont typeface="Arial" pitchFamily="34" charset="0"/>
              <a:buChar char="•"/>
            </a:pPr>
            <a:r>
              <a:rPr lang="en-CA" dirty="0" smtClean="0"/>
              <a:t> Communicate / file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Decision Notes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Info Notes</a:t>
            </a:r>
          </a:p>
          <a:p>
            <a:endParaRPr lang="en-CA" dirty="0" smtClean="0"/>
          </a:p>
          <a:p>
            <a:r>
              <a:rPr lang="en-CA" dirty="0" smtClean="0"/>
              <a:t>Funding from RMT approved- $40,000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Facilitator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Workshops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Travel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Management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536" y="260648"/>
            <a:ext cx="8748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 smtClean="0"/>
              <a:t>Step 2 – 	Engage Groups for Discussion</a:t>
            </a:r>
          </a:p>
          <a:p>
            <a:r>
              <a:rPr lang="en-CA" sz="3200" dirty="0" smtClean="0"/>
              <a:t>		Resources Required</a:t>
            </a:r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sz="3200" dirty="0" smtClean="0">
                <a:latin typeface="Arial" pitchFamily="34" charset="0"/>
                <a:cs typeface="Arial" pitchFamily="34" charset="0"/>
              </a:rPr>
              <a:t>Step 2 – 	Engage Groups for Discussion		Resources Required</a:t>
            </a:r>
            <a:endParaRPr lang="en-CA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12160" y="1600200"/>
            <a:ext cx="2674640" cy="4997152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en-CA" sz="1800" dirty="0" smtClean="0">
                <a:latin typeface="Arial" pitchFamily="34" charset="0"/>
                <a:cs typeface="Arial" pitchFamily="34" charset="0"/>
              </a:rPr>
              <a:t>Hire contractor support Fish &amp; Wildlife</a:t>
            </a:r>
          </a:p>
          <a:p>
            <a:pPr marL="0">
              <a:buNone/>
            </a:pPr>
            <a:endParaRPr lang="en-CA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Arial" pitchFamily="34" charset="0"/>
                <a:cs typeface="Arial" pitchFamily="34" charset="0"/>
              </a:rPr>
              <a:t>Estimated $40,000 budget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Arial" pitchFamily="34" charset="0"/>
                <a:cs typeface="Arial" pitchFamily="34" charset="0"/>
              </a:rPr>
              <a:t>Attend and facilitate stakeholder meetings where required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Arial" pitchFamily="34" charset="0"/>
                <a:cs typeface="Arial" pitchFamily="34" charset="0"/>
              </a:rPr>
              <a:t>Track discussions, comments, ideas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Arial" pitchFamily="34" charset="0"/>
                <a:cs typeface="Arial" pitchFamily="34" charset="0"/>
              </a:rPr>
              <a:t>Review and incorporate ideas into final plan</a:t>
            </a:r>
            <a:endParaRPr lang="en-CA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M:\WANSHARE\ESD\ESD_Shared\Region 2\Wildlife\Region 2 Wildlife Mgmt\Elk\Photos\Darryl'sPhotos_2009-2010\P319035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5930938" cy="446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CA">
              <a:latin typeface="Calibri" pitchFamily="34" charset="0"/>
            </a:endParaRP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6732240" cy="504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67544" y="260648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 smtClean="0"/>
              <a:t>Step 3 – 	Write a Management Plan</a:t>
            </a:r>
            <a:endParaRPr lang="en-CA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1124744"/>
            <a:ext cx="233975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Address comments and incorporate into draft</a:t>
            </a:r>
          </a:p>
          <a:p>
            <a:pPr>
              <a:buFont typeface="Arial" pitchFamily="34" charset="0"/>
              <a:buChar char="•"/>
            </a:pPr>
            <a:r>
              <a:rPr lang="en-CA" sz="1600" dirty="0" smtClean="0"/>
              <a:t>Nov 2012-Feb 2013</a:t>
            </a:r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Balance objectives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Risks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Capacity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Funding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Election mode</a:t>
            </a:r>
          </a:p>
          <a:p>
            <a:endParaRPr lang="en-CA" dirty="0" smtClean="0">
              <a:solidFill>
                <a:srgbClr val="FF0000"/>
              </a:solidFill>
            </a:endParaRPr>
          </a:p>
          <a:p>
            <a:endParaRPr lang="en-CA" dirty="0" smtClean="0">
              <a:solidFill>
                <a:srgbClr val="FF0000"/>
              </a:solidFill>
            </a:endParaRPr>
          </a:p>
          <a:p>
            <a:r>
              <a:rPr lang="en-CA" dirty="0" smtClean="0"/>
              <a:t>Final Roosevelt Elk Management Plan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Spring 2013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:\My Pictures\Elk photos\el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4553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44008" y="692696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The End</a:t>
            </a:r>
          </a:p>
          <a:p>
            <a:endParaRPr lang="en-CA" sz="3200" dirty="0"/>
          </a:p>
          <a:p>
            <a:r>
              <a:rPr lang="en-CA" sz="3200" dirty="0" smtClean="0"/>
              <a:t>Questions?</a:t>
            </a:r>
            <a:endParaRPr lang="en-CA" sz="3200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5733256"/>
            <a:ext cx="1120517" cy="1021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</TotalTime>
  <Words>308</Words>
  <Application>Microsoft Office PowerPoint</Application>
  <PresentationFormat>On-screen Show (4:3)</PresentationFormat>
  <Paragraphs>144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Step 2 –  Engage Groups for Discussion  Resources Required</vt:lpstr>
      <vt:lpstr>Slide 12</vt:lpstr>
      <vt:lpstr>Slide 13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kim brunt</dc:creator>
  <cp:lastModifiedBy>mstalber</cp:lastModifiedBy>
  <cp:revision>44</cp:revision>
  <dcterms:created xsi:type="dcterms:W3CDTF">2012-06-12T15:53:16Z</dcterms:created>
  <dcterms:modified xsi:type="dcterms:W3CDTF">2012-09-20T18:54:21Z</dcterms:modified>
</cp:coreProperties>
</file>